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8" r:id="rId2"/>
    <p:sldId id="267" r:id="rId3"/>
    <p:sldId id="268" r:id="rId4"/>
    <p:sldId id="269" r:id="rId5"/>
    <p:sldId id="306" r:id="rId6"/>
    <p:sldId id="281" r:id="rId7"/>
    <p:sldId id="282" r:id="rId8"/>
    <p:sldId id="283" r:id="rId9"/>
    <p:sldId id="284" r:id="rId10"/>
    <p:sldId id="285" r:id="rId11"/>
    <p:sldId id="301" r:id="rId12"/>
    <p:sldId id="302" r:id="rId13"/>
    <p:sldId id="303" r:id="rId14"/>
    <p:sldId id="304" r:id="rId15"/>
    <p:sldId id="305" r:id="rId16"/>
    <p:sldId id="291" r:id="rId17"/>
    <p:sldId id="295" r:id="rId18"/>
    <p:sldId id="296" r:id="rId19"/>
    <p:sldId id="297" r:id="rId20"/>
    <p:sldId id="298" r:id="rId21"/>
    <p:sldId id="260" r:id="rId22"/>
    <p:sldId id="261" r:id="rId23"/>
    <p:sldId id="262" r:id="rId24"/>
    <p:sldId id="263" r:id="rId25"/>
    <p:sldId id="264" r:id="rId26"/>
    <p:sldId id="265" r:id="rId27"/>
    <p:sldId id="329" r:id="rId28"/>
  </p:sldIdLst>
  <p:sldSz cx="13716000" cy="10287000"/>
  <p:notesSz cx="13716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20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3188970"/>
            <a:ext cx="116586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5760720"/>
            <a:ext cx="96012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2366010"/>
            <a:ext cx="596646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2366010"/>
            <a:ext cx="596646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411480"/>
            <a:ext cx="123444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2366010"/>
            <a:ext cx="123444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9566910"/>
            <a:ext cx="43891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5"/>
            <a:ext cx="13601699" cy="10201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25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5394" cy="102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自定义</PresentationFormat>
  <Paragraphs>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2018-10-30T07:09:00Z</dcterms:created>
  <dcterms:modified xsi:type="dcterms:W3CDTF">2018-10-31T01:04:26Z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2018-10-30T00:00:00Z</vt:filetime>
  </property>
  <property fmtid="{D5CDD505-2E9C-101B-9397-08002B2CF9AE}" pid="3" name="KSOProductBuildVer">
    <vt:lpwstr>2052-10.1.0.7520</vt:lpwstr>
  </property>
</Properties>
</file>