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144000" type="screen4x3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2" userDrawn="1">
          <p15:clr>
            <a:srgbClr val="A4A3A4"/>
          </p15:clr>
        </p15:guide>
        <p15:guide id="2" pos="21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2076" y="294"/>
      </p:cViewPr>
      <p:guideLst>
        <p:guide orient="horz" pos="2902"/>
        <p:guide pos="21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5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522095" y="1402715"/>
            <a:ext cx="3916045" cy="358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74165" y="1402715"/>
            <a:ext cx="32512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        </a:t>
            </a:r>
            <a:r>
              <a:rPr lang="zh-CN" altLang="en-US" dirty="0" smtClean="0"/>
              <a:t>填写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见习</a:t>
            </a:r>
            <a:r>
              <a:rPr lang="zh-CN" altLang="en-US" dirty="0" smtClean="0"/>
              <a:t>学生请假条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  <p:sp>
        <p:nvSpPr>
          <p:cNvPr id="6" name="下箭头 5"/>
          <p:cNvSpPr/>
          <p:nvPr/>
        </p:nvSpPr>
        <p:spPr>
          <a:xfrm>
            <a:off x="3249360" y="1827476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1552575" y="2187575"/>
            <a:ext cx="3885565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74165" y="2187575"/>
            <a:ext cx="33127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带教老师签署意见并签名</a:t>
            </a:r>
            <a:endParaRPr lang="zh-CN" altLang="en-US" dirty="0"/>
          </a:p>
        </p:txBody>
      </p:sp>
      <p:sp>
        <p:nvSpPr>
          <p:cNvPr id="10" name="下箭头 9"/>
          <p:cNvSpPr/>
          <p:nvPr/>
        </p:nvSpPr>
        <p:spPr>
          <a:xfrm>
            <a:off x="3249360" y="2548062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1553210" y="2893060"/>
            <a:ext cx="3884930" cy="325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57350" y="2873375"/>
            <a:ext cx="3686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教学秘书</a:t>
            </a:r>
            <a:r>
              <a:rPr lang="zh-CN" altLang="en-US" dirty="0" smtClean="0">
                <a:sym typeface="+mn-ea"/>
              </a:rPr>
              <a:t>签署意见并签名（半天内）</a:t>
            </a:r>
            <a:endParaRPr lang="zh-CN" altLang="en-US" dirty="0"/>
          </a:p>
        </p:txBody>
      </p:sp>
      <p:sp>
        <p:nvSpPr>
          <p:cNvPr id="13" name="下箭头 12"/>
          <p:cNvSpPr/>
          <p:nvPr/>
        </p:nvSpPr>
        <p:spPr>
          <a:xfrm>
            <a:off x="3258885" y="3268648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1076960" y="3620135"/>
            <a:ext cx="4728210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076960" y="3620135"/>
            <a:ext cx="4726305" cy="3111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dirty="0" smtClean="0">
                <a:sym typeface="+mn-ea"/>
              </a:rPr>
              <a:t>见习科室负责人签署意见并签名</a:t>
            </a:r>
            <a:r>
              <a:rPr lang="zh-CN" altLang="en-US" dirty="0" smtClean="0">
                <a:sym typeface="+mn-ea"/>
              </a:rPr>
              <a:t>（</a:t>
            </a:r>
            <a:r>
              <a:rPr lang="en-US" altLang="zh-CN" dirty="0" smtClean="0">
                <a:sym typeface="+mn-ea"/>
              </a:rPr>
              <a:t>2</a:t>
            </a:r>
            <a:r>
              <a:rPr lang="zh-CN" altLang="en-US" dirty="0" smtClean="0">
                <a:sym typeface="+mn-ea"/>
              </a:rPr>
              <a:t>天内）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0648" y="427474"/>
            <a:ext cx="638132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latin typeface="+mj-ea"/>
                <a:ea typeface="+mj-ea"/>
              </a:rPr>
              <a:t>新乡医学院第二临床学院见习学生办理请假手续流程</a:t>
            </a: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17" name="下箭头 16"/>
          <p:cNvSpPr/>
          <p:nvPr/>
        </p:nvSpPr>
        <p:spPr>
          <a:xfrm>
            <a:off x="3249360" y="3989487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1077595" y="4349115"/>
            <a:ext cx="4726940" cy="3606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082040" y="4349750"/>
            <a:ext cx="47212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教学管理科负责人</a:t>
            </a:r>
            <a:r>
              <a:rPr lang="zh-CN" altLang="en-US" dirty="0" smtClean="0">
                <a:sym typeface="+mn-ea"/>
              </a:rPr>
              <a:t>签署意见并签名</a:t>
            </a:r>
            <a:r>
              <a:rPr lang="zh-CN" altLang="en-US" dirty="0" smtClean="0">
                <a:sym typeface="+mn-ea"/>
              </a:rPr>
              <a:t>（</a:t>
            </a:r>
            <a:r>
              <a:rPr lang="en-US" altLang="zh-CN" dirty="0" smtClean="0">
                <a:sym typeface="+mn-ea"/>
              </a:rPr>
              <a:t>5</a:t>
            </a:r>
            <a:r>
              <a:rPr lang="zh-CN" altLang="en-US" dirty="0" smtClean="0">
                <a:sym typeface="+mn-ea"/>
              </a:rPr>
              <a:t>天内）</a:t>
            </a:r>
            <a:endParaRPr lang="zh-CN" altLang="en-US" dirty="0"/>
          </a:p>
        </p:txBody>
      </p:sp>
      <p:sp>
        <p:nvSpPr>
          <p:cNvPr id="20" name="下箭头 19"/>
          <p:cNvSpPr/>
          <p:nvPr/>
        </p:nvSpPr>
        <p:spPr>
          <a:xfrm>
            <a:off x="3266982" y="4782840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1077595" y="5142865"/>
            <a:ext cx="4728210" cy="358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082040" y="5142865"/>
            <a:ext cx="4723130" cy="3644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dirty="0" smtClean="0"/>
              <a:t>医院主管院领导</a:t>
            </a:r>
            <a:r>
              <a:rPr lang="zh-CN" altLang="en-US" dirty="0" smtClean="0">
                <a:sym typeface="+mn-ea"/>
              </a:rPr>
              <a:t>签署意见并签名（</a:t>
            </a:r>
            <a:r>
              <a:rPr lang="en-US" altLang="zh-CN" dirty="0" smtClean="0">
                <a:sym typeface="+mn-ea"/>
              </a:rPr>
              <a:t>7</a:t>
            </a:r>
            <a:r>
              <a:rPr lang="zh-CN" altLang="en-US" dirty="0" smtClean="0">
                <a:sym typeface="+mn-ea"/>
              </a:rPr>
              <a:t>天内）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2" name="下箭头 1"/>
          <p:cNvSpPr/>
          <p:nvPr>
            <p:custDataLst>
              <p:tags r:id="rId1"/>
            </p:custDataLst>
          </p:nvPr>
        </p:nvSpPr>
        <p:spPr>
          <a:xfrm>
            <a:off x="3266982" y="5512658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1"/>
          <p:cNvSpPr txBox="1"/>
          <p:nvPr>
            <p:custDataLst>
              <p:tags r:id="rId2"/>
            </p:custDataLst>
          </p:nvPr>
        </p:nvSpPr>
        <p:spPr>
          <a:xfrm>
            <a:off x="1076960" y="5864860"/>
            <a:ext cx="4726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教务处、学生处审批并备案</a:t>
            </a:r>
            <a:r>
              <a:rPr lang="zh-CN" altLang="en-US" dirty="0" smtClean="0">
                <a:sym typeface="+mn-ea"/>
              </a:rPr>
              <a:t>（</a:t>
            </a:r>
            <a:r>
              <a:rPr lang="en-US" altLang="zh-CN" dirty="0" smtClean="0">
                <a:sym typeface="+mn-ea"/>
              </a:rPr>
              <a:t>7</a:t>
            </a:r>
            <a:r>
              <a:rPr lang="zh-CN" altLang="en-US" dirty="0" smtClean="0">
                <a:sym typeface="+mn-ea"/>
              </a:rPr>
              <a:t>天以上）</a:t>
            </a:r>
            <a:endParaRPr lang="zh-CN" altLang="en-US" dirty="0" smtClean="0"/>
          </a:p>
        </p:txBody>
      </p:sp>
      <p:sp>
        <p:nvSpPr>
          <p:cNvPr id="23" name="圆角矩形 22"/>
          <p:cNvSpPr/>
          <p:nvPr/>
        </p:nvSpPr>
        <p:spPr>
          <a:xfrm>
            <a:off x="1076325" y="5864860"/>
            <a:ext cx="4728845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32740" y="7156450"/>
            <a:ext cx="6264910" cy="120269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/>
              <a:t>备注：</a:t>
            </a:r>
            <a:r>
              <a:rPr lang="en-US" altLang="zh-CN" sz="1600" b="1" dirty="0" smtClean="0"/>
              <a:t> 1.</a:t>
            </a:r>
            <a:r>
              <a:rPr lang="zh-CN" altLang="en-US" sz="1600" b="1" dirty="0" smtClean="0"/>
              <a:t>见习</a:t>
            </a:r>
            <a:r>
              <a:rPr lang="zh-CN" altLang="en-US" sz="1600" b="1" dirty="0" smtClean="0"/>
              <a:t>时间外（如周末）</a:t>
            </a:r>
            <a:r>
              <a:rPr lang="zh-CN" altLang="en-US" sz="1600" b="1" dirty="0" smtClean="0"/>
              <a:t>遇紧急情况，不能书面请假的，电</a:t>
            </a:r>
            <a:endParaRPr lang="zh-CN" altLang="en-US" sz="1600" b="1" dirty="0" smtClean="0"/>
          </a:p>
          <a:p>
            <a:pPr>
              <a:lnSpc>
                <a:spcPct val="150000"/>
              </a:lnSpc>
            </a:pPr>
            <a:r>
              <a:rPr lang="zh-CN" altLang="en-US" sz="1600" b="1" dirty="0" smtClean="0"/>
              <a:t> </a:t>
            </a:r>
            <a:r>
              <a:rPr lang="en-US" altLang="zh-CN" sz="1600" b="1" dirty="0" smtClean="0"/>
              <a:t>                </a:t>
            </a:r>
            <a:r>
              <a:rPr lang="zh-CN" altLang="en-US" sz="1600" b="1" dirty="0" smtClean="0"/>
              <a:t>话联系教学管理科工作人员</a:t>
            </a:r>
            <a:r>
              <a:rPr lang="zh-CN" altLang="en-US" sz="1600" b="1" dirty="0" smtClean="0"/>
              <a:t>。请假返回后，再补写请假条。</a:t>
            </a:r>
            <a:endParaRPr lang="zh-CN" altLang="en-US" sz="1600" b="1" dirty="0" smtClean="0"/>
          </a:p>
          <a:p>
            <a:pPr>
              <a:lnSpc>
                <a:spcPct val="150000"/>
              </a:lnSpc>
            </a:pPr>
            <a:r>
              <a:rPr lang="en-US" altLang="zh-CN" sz="1600" b="1" dirty="0" smtClean="0">
                <a:sym typeface="+mn-ea"/>
              </a:rPr>
              <a:t>               2.</a:t>
            </a:r>
            <a:r>
              <a:rPr lang="zh-CN" altLang="en-US" sz="1600" b="1" dirty="0" smtClean="0">
                <a:sym typeface="+mn-ea"/>
              </a:rPr>
              <a:t>以上请假，须同时按校本部请假要求履行请假手续。</a:t>
            </a:r>
            <a:endParaRPr lang="zh-CN" altLang="en-US" sz="1600" b="1" dirty="0"/>
          </a:p>
        </p:txBody>
      </p:sp>
      <p:sp>
        <p:nvSpPr>
          <p:cNvPr id="27" name="下箭头 26"/>
          <p:cNvSpPr/>
          <p:nvPr>
            <p:custDataLst>
              <p:tags r:id="rId3"/>
            </p:custDataLst>
          </p:nvPr>
        </p:nvSpPr>
        <p:spPr>
          <a:xfrm>
            <a:off x="3250472" y="6213698"/>
            <a:ext cx="162018" cy="36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>
            <p:custDataLst>
              <p:tags r:id="rId4"/>
            </p:custDataLst>
          </p:nvPr>
        </p:nvSpPr>
        <p:spPr>
          <a:xfrm>
            <a:off x="1574165" y="6565900"/>
            <a:ext cx="3493770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521460" y="6569075"/>
            <a:ext cx="3645535" cy="2978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dirty="0" smtClean="0">
                <a:sym typeface="+mn-ea"/>
              </a:rPr>
              <a:t>请假到期，到教学科办理销假手续</a:t>
            </a:r>
            <a:endParaRPr lang="zh-CN" altLang="en-US" dirty="0"/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PP_MARK_KEY" val="496eede7-38d4-4b27-bc67-e8bfbce11972"/>
  <p:tag name="COMMONDATA" val="eyJoZGlkIjoiZWQwMzEwOGI3MTM4ZWNkYzBlMjNjZTkyNGJjMTBlZTk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WPS 演示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1</cp:lastModifiedBy>
  <cp:revision>44</cp:revision>
  <dcterms:created xsi:type="dcterms:W3CDTF">2023-02-02T00:18:00Z</dcterms:created>
  <dcterms:modified xsi:type="dcterms:W3CDTF">2023-03-03T08:10:01Z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7D3B81D09DF248D78A77ECA3357EDEF6</vt:lpwstr>
  </property>
  <property fmtid="{D5CDD505-2E9C-101B-9397-08002B2CF9AE}" pid="3" name="KSOProductBuildVer">
    <vt:lpwstr>2052-11.1.0.13703</vt:lpwstr>
  </property>
</Properties>
</file>